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3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682E6D4-51CE-4DCD-9D64-D216CC2BB0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DC6F798-D72C-4E5D-B6C4-6C8CC63FEB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07ECF83-0B4C-46DF-8542-A7AD5C8AE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226B-79B5-42D2-AB31-3253523311FC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517EB59-818D-49BA-BCEC-6DAD64369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64D44FF-BAFC-43BA-8FDD-0D8419009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F8B7-45CF-41A8-9E5E-1E3C7E6D567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9719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7B76F04-D246-4B35-977F-B9ADF36E8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D384551-2731-44A6-A5CD-6C462F805C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C9DE61D-2CE8-4C59-BA59-B6DAF1115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226B-79B5-42D2-AB31-3253523311FC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4A61C8B-EE02-4EDD-AC31-8F40B7020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4C0473D-2C9D-40CE-A82C-B646095D2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F8B7-45CF-41A8-9E5E-1E3C7E6D567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0676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DCFB4D01-357E-4F50-B464-FABD5FED54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5D03513-8845-44D3-80E6-00B4B1265D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497388B-1639-4ED6-BE94-DCB528BB4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226B-79B5-42D2-AB31-3253523311FC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2F55C3A-93BC-4FAD-9567-951AA2073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07B4E7E-5F2F-44C6-BB57-249662CD9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F8B7-45CF-41A8-9E5E-1E3C7E6D567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621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15C75C7-BEE4-4F9F-A0EC-B0FA3D4E7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636503C-85F4-4848-B285-AD1A34254F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EA063BB-4158-44B8-B1B7-74A3FB8E0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226B-79B5-42D2-AB31-3253523311FC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B5C679F-F036-47D8-8DAB-05259C4FD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32110F7-8366-4274-86F6-BC5D9CC09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F8B7-45CF-41A8-9E5E-1E3C7E6D567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235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B068601-9CC5-4FB2-AA52-8E69EA992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316C9C0-BF39-4C5D-B548-9150D34DBD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47168D2-8027-4A33-AF21-2BD705F0B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226B-79B5-42D2-AB31-3253523311FC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84E86C2-63C4-484F-914C-556399A9F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8BE6EC7-E883-403F-8523-5E76C962C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F8B7-45CF-41A8-9E5E-1E3C7E6D567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8673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2279F33-37AF-4072-9B15-4D0222B3F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2701B6F-6BA7-4C55-9900-4B714EC3F4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9CF7A89-3E16-4125-8669-1D0C04001F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281EEC-E0F4-444A-BE0E-B1C537BBE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226B-79B5-42D2-AB31-3253523311FC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B1152FB-8725-4D7B-B7AE-CDEA92002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567BD96-4A8C-4F24-AD46-FC6030764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F8B7-45CF-41A8-9E5E-1E3C7E6D567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6008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375946F-9B5E-49B4-8963-98A8C9F51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91B5582-12AE-4333-B8D1-EBBDA83089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3D185F6-B241-43D3-BD92-62ECD95048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F98969BC-8F24-4918-A4A7-BFDE960D44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A732DD6A-4229-481D-B62D-261280F087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3B60121-3540-43F2-A321-B328F90E9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226B-79B5-42D2-AB31-3253523311FC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DBD69D99-DB2B-4097-9529-AF172C003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45FBDA33-5965-4D2C-A56C-717B45104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F8B7-45CF-41A8-9E5E-1E3C7E6D567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0728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BA7DB7E-39F3-405B-9AC0-4AB235635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53AF4E7A-8828-4258-A46B-E1589F77E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226B-79B5-42D2-AB31-3253523311FC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147D29D8-6052-4998-A0AE-12AB462A5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D84DE58-DE35-4726-A794-514B7BAD6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F8B7-45CF-41A8-9E5E-1E3C7E6D567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7342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B9879BE7-4DE7-4667-9541-873B6389D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226B-79B5-42D2-AB31-3253523311FC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2849384-BC28-4249-8F62-4CD208FCA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B1E43EE-83B0-4E9C-9900-7B3A0A95E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F8B7-45CF-41A8-9E5E-1E3C7E6D567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2665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64D687A-34D7-4740-B000-D34E76A69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52F3F8F-7252-45EA-8C3F-61EE8D6BDD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A8E5E6F-DA5A-47CB-B32E-7C0A197E12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3D1D75A-15B1-409E-BBCB-BCB9B2093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226B-79B5-42D2-AB31-3253523311FC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ACC5529-93AE-4537-820B-5C7923E4D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8719F94-2CF1-4E5C-B121-217B1EF72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F8B7-45CF-41A8-9E5E-1E3C7E6D567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7027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7488FB1-5E05-4583-A9E1-F7BCC9EB4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C83559ED-9ECC-43B3-82EB-CFC68E5C31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FC23B51-244B-4B28-AE0B-D1D5153E4C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850DBFE-A8AD-4A3B-AF0E-8B88FCEA1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226B-79B5-42D2-AB31-3253523311FC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D5BE313-0A80-4C5D-9F10-A7097A0D6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D55D1A9-38FF-4130-BEA0-DC8DD00B7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F8B7-45CF-41A8-9E5E-1E3C7E6D567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429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AB15F098-FCF1-44B5-B128-3865CAEBF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31A3231-24E8-4B68-A731-A14080C42F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BEA723A-4D43-4D08-AC0B-DD11B96CAD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A226B-79B5-42D2-AB31-3253523311FC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014174F-AC7D-45C4-BED1-712D5C2331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EDD3696-4626-422F-A690-578664E53B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5F8B7-45CF-41A8-9E5E-1E3C7E6D567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6456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개체 4">
            <a:extLst>
              <a:ext uri="{FF2B5EF4-FFF2-40B4-BE49-F238E27FC236}">
                <a16:creationId xmlns:a16="http://schemas.microsoft.com/office/drawing/2014/main" id="{C1E489E9-7E52-41AC-B4D7-2C550470C63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0978436"/>
              </p:ext>
            </p:extLst>
          </p:nvPr>
        </p:nvGraphicFramePr>
        <p:xfrm>
          <a:off x="2405063" y="841375"/>
          <a:ext cx="7380287" cy="517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7380720" imgH="5171400" progId="">
                  <p:embed/>
                </p:oleObj>
              </mc:Choice>
              <mc:Fallback>
                <p:oleObj r:id="rId2" imgW="7380720" imgH="51714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05063" y="841375"/>
                        <a:ext cx="7380287" cy="5172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직사각형 5">
            <a:extLst>
              <a:ext uri="{FF2B5EF4-FFF2-40B4-BE49-F238E27FC236}">
                <a16:creationId xmlns:a16="http://schemas.microsoft.com/office/drawing/2014/main" id="{60A818D7-ED8A-4E5B-934E-C7F148EF7DD0}"/>
              </a:ext>
            </a:extLst>
          </p:cNvPr>
          <p:cNvSpPr/>
          <p:nvPr/>
        </p:nvSpPr>
        <p:spPr>
          <a:xfrm>
            <a:off x="3135086" y="3931920"/>
            <a:ext cx="1423851" cy="2351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A947B1-37F8-4991-A329-ED40FB545F72}"/>
              </a:ext>
            </a:extLst>
          </p:cNvPr>
          <p:cNvSpPr txBox="1"/>
          <p:nvPr/>
        </p:nvSpPr>
        <p:spPr>
          <a:xfrm>
            <a:off x="0" y="0"/>
            <a:ext cx="3738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/>
              <a:t>RPE1 GJA1 siRNA efficiency test</a:t>
            </a:r>
            <a:endParaRPr lang="ko-KR" altLang="en-US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8EF6FC-81DF-4F9C-B686-C0703892A46D}"/>
              </a:ext>
            </a:extLst>
          </p:cNvPr>
          <p:cNvSpPr txBox="1"/>
          <p:nvPr/>
        </p:nvSpPr>
        <p:spPr>
          <a:xfrm>
            <a:off x="715969" y="734480"/>
            <a:ext cx="111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IB : GJA1</a:t>
            </a:r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CAD46A-89FF-D29B-434E-F571C6164C62}"/>
              </a:ext>
            </a:extLst>
          </p:cNvPr>
          <p:cNvSpPr txBox="1"/>
          <p:nvPr/>
        </p:nvSpPr>
        <p:spPr>
          <a:xfrm>
            <a:off x="3135086" y="3063288"/>
            <a:ext cx="4098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cs typeface="Arial" panose="020B0604020202020204" pitchFamily="34" charset="0"/>
              </a:rPr>
              <a:t>CTL</a:t>
            </a:r>
            <a:endParaRPr lang="ko-KR" altLang="en-US" sz="1200" b="1" dirty="0">
              <a:cs typeface="Arial" panose="020B0604020202020204" pitchFamily="34" charset="0"/>
            </a:endParaRPr>
          </a:p>
        </p:txBody>
      </p:sp>
      <p:sp>
        <p:nvSpPr>
          <p:cNvPr id="9" name="직각 삼각형 8">
            <a:extLst>
              <a:ext uri="{FF2B5EF4-FFF2-40B4-BE49-F238E27FC236}">
                <a16:creationId xmlns:a16="http://schemas.microsoft.com/office/drawing/2014/main" id="{6E8FF408-701B-7ECA-64B0-FBF267A9C9A1}"/>
              </a:ext>
            </a:extLst>
          </p:cNvPr>
          <p:cNvSpPr/>
          <p:nvPr/>
        </p:nvSpPr>
        <p:spPr>
          <a:xfrm flipH="1">
            <a:off x="3634858" y="3195030"/>
            <a:ext cx="954131" cy="114044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2F3D1D7-5561-88FD-4771-BF4473ECDAD2}"/>
              </a:ext>
            </a:extLst>
          </p:cNvPr>
          <p:cNvSpPr txBox="1"/>
          <p:nvPr/>
        </p:nvSpPr>
        <p:spPr>
          <a:xfrm>
            <a:off x="3598295" y="2926080"/>
            <a:ext cx="9282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cs typeface="Arial" panose="020B0604020202020204" pitchFamily="34" charset="0"/>
              </a:rPr>
              <a:t>GJA1-siRNA</a:t>
            </a:r>
            <a:endParaRPr lang="ko-KR" altLang="en-US" sz="1200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495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와이드스크린</PresentationFormat>
  <Paragraphs>4</Paragraphs>
  <Slides>1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0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장 동길</dc:creator>
  <cp:lastModifiedBy>(교원) 박태주 (생명과학과)</cp:lastModifiedBy>
  <cp:revision>3</cp:revision>
  <dcterms:created xsi:type="dcterms:W3CDTF">2022-01-13T08:09:53Z</dcterms:created>
  <dcterms:modified xsi:type="dcterms:W3CDTF">2022-06-30T06:53:40Z</dcterms:modified>
</cp:coreProperties>
</file>